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17" name="Und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a-DK" smtClean="0"/>
              <a:t>Klik for at redigere undertiteltypografien i masteren</a:t>
            </a:r>
            <a:endParaRPr kumimoji="0" lang="en-US"/>
          </a:p>
        </p:txBody>
      </p:sp>
      <p:sp>
        <p:nvSpPr>
          <p:cNvPr id="30" name="Pladsholder til dato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CE7AD-0056-4783-852A-DFC918828FD6}" type="datetimeFigureOut">
              <a:rPr lang="da-DK" smtClean="0"/>
              <a:t>06-05-2015</a:t>
            </a:fld>
            <a:endParaRPr lang="da-DK"/>
          </a:p>
        </p:txBody>
      </p:sp>
      <p:sp>
        <p:nvSpPr>
          <p:cNvPr id="19" name="Pladsholder til sidefod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27" name="Pladsholder til dias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C824F-71B4-4B4B-BCF6-086565FAD98B}" type="slidenum">
              <a:rPr lang="da-DK" smtClean="0"/>
              <a:t>‹nr.›</a:t>
            </a:fld>
            <a:endParaRPr lang="da-D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a-DK" smtClean="0"/>
              <a:t>Klik for at redigere typografi i masteren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CE7AD-0056-4783-852A-DFC918828FD6}" type="datetimeFigureOut">
              <a:rPr lang="da-DK" smtClean="0"/>
              <a:t>06-05-2015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C824F-71B4-4B4B-BCF6-086565FAD98B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da-DK" smtClean="0"/>
              <a:t>Klik for at redigere typografi i masteren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CE7AD-0056-4783-852A-DFC918828FD6}" type="datetimeFigureOut">
              <a:rPr lang="da-DK" smtClean="0"/>
              <a:t>06-05-2015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C824F-71B4-4B4B-BCF6-086565FAD98B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a-DK" smtClean="0"/>
              <a:t>Klik for at redigere typografi i masteren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CE7AD-0056-4783-852A-DFC918828FD6}" type="datetimeFigureOut">
              <a:rPr lang="da-DK" smtClean="0"/>
              <a:t>06-05-2015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C824F-71B4-4B4B-BCF6-086565FAD98B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a-DK" smtClean="0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CE7AD-0056-4783-852A-DFC918828FD6}" type="datetimeFigureOut">
              <a:rPr lang="da-DK" smtClean="0"/>
              <a:t>06-05-2015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C824F-71B4-4B4B-BCF6-086565FAD98B}" type="slidenum">
              <a:rPr lang="da-DK" smtClean="0"/>
              <a:t>‹nr.›</a:t>
            </a:fld>
            <a:endParaRPr lang="da-D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a-DK" smtClean="0"/>
              <a:t>Klik for at redigere typografi i masteren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a-DK" smtClean="0"/>
              <a:t>Klik for at redigere typografi i masteren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CE7AD-0056-4783-852A-DFC918828FD6}" type="datetimeFigureOut">
              <a:rPr lang="da-DK" smtClean="0"/>
              <a:t>06-05-2015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C824F-71B4-4B4B-BCF6-086565FAD98B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a-DK" smtClean="0"/>
              <a:t>Klik for at redigere typografi i masteren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a-DK" smtClean="0"/>
              <a:t>Klik for at redigere typografi i masteren</a:t>
            </a:r>
          </a:p>
        </p:txBody>
      </p:sp>
      <p:sp>
        <p:nvSpPr>
          <p:cNvPr id="5" name="Pladsholder til indhold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a-DK" smtClean="0"/>
              <a:t>Klik for at redigere typografi i masteren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a-DK" smtClean="0"/>
              <a:t>Klik for at redigere typografi i masteren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CE7AD-0056-4783-852A-DFC918828FD6}" type="datetimeFigureOut">
              <a:rPr lang="da-DK" smtClean="0"/>
              <a:t>06-05-2015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C824F-71B4-4B4B-BCF6-086565FAD98B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CE7AD-0056-4783-852A-DFC918828FD6}" type="datetimeFigureOut">
              <a:rPr lang="da-DK" smtClean="0"/>
              <a:t>06-05-2015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C824F-71B4-4B4B-BCF6-086565FAD98B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CE7AD-0056-4783-852A-DFC918828FD6}" type="datetimeFigureOut">
              <a:rPr lang="da-DK" smtClean="0"/>
              <a:t>06-05-2015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C824F-71B4-4B4B-BCF6-086565FAD98B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a-DK" smtClean="0"/>
              <a:t>Klik for at redigere typografi i masteren</a:t>
            </a:r>
          </a:p>
          <a:p>
            <a:pPr lvl="1" eaLnBrk="1" latinLnBrk="0" hangingPunct="1"/>
            <a:r>
              <a:rPr lang="da-DK" smtClean="0"/>
              <a:t>Andet niveau</a:t>
            </a:r>
          </a:p>
          <a:p>
            <a:pPr lvl="2" eaLnBrk="1" latinLnBrk="0" hangingPunct="1"/>
            <a:r>
              <a:rPr lang="da-DK" smtClean="0"/>
              <a:t>Tredje niveau</a:t>
            </a:r>
          </a:p>
          <a:p>
            <a:pPr lvl="3" eaLnBrk="1" latinLnBrk="0" hangingPunct="1"/>
            <a:r>
              <a:rPr lang="da-DK" smtClean="0"/>
              <a:t>Fjerde niveau</a:t>
            </a:r>
          </a:p>
          <a:p>
            <a:pPr lvl="4" eaLnBrk="1" latinLnBrk="0" hangingPunct="1"/>
            <a:r>
              <a:rPr lang="da-DK" smtClean="0"/>
              <a:t>Femte niveau</a:t>
            </a:r>
            <a:endParaRPr kumimoji="0" lang="en-US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CE7AD-0056-4783-852A-DFC918828FD6}" type="datetimeFigureOut">
              <a:rPr lang="da-DK" smtClean="0"/>
              <a:t>06-05-2015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C824F-71B4-4B4B-BCF6-086565FAD98B}" type="slidenum">
              <a:rPr lang="da-DK" smtClean="0"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med enkelt afklippet og afrundet hjørn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vinklet trekan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CE7AD-0056-4783-852A-DFC918828FD6}" type="datetimeFigureOut">
              <a:rPr lang="da-DK" smtClean="0"/>
              <a:t>06-05-2015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5EC824F-71B4-4B4B-BCF6-086565FAD98B}" type="slidenum">
              <a:rPr lang="da-DK" smtClean="0"/>
              <a:t>‹nr.›</a:t>
            </a:fld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a-DK" smtClean="0"/>
              <a:t>Klik på ikonet for at tilføje et billede</a:t>
            </a:r>
            <a:endParaRPr kumimoji="0" lang="en-US" dirty="0"/>
          </a:p>
        </p:txBody>
      </p:sp>
      <p:sp>
        <p:nvSpPr>
          <p:cNvPr id="10" name="Kombinationstegning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Kombinationstegning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ombinationstegning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Kombinationstegning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Pladsholder til titel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da-DK" smtClean="0"/>
              <a:t>Klik for at redigere titeltypografi i masteren</a:t>
            </a:r>
            <a:endParaRPr kumimoji="0" lang="en-US"/>
          </a:p>
        </p:txBody>
      </p:sp>
      <p:sp>
        <p:nvSpPr>
          <p:cNvPr id="30" name="Pladsholder til teks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a-DK" smtClean="0"/>
              <a:t>Klik for at redigere typografi i masteren</a:t>
            </a:r>
          </a:p>
          <a:p>
            <a:pPr lvl="1" eaLnBrk="1" latinLnBrk="0" hangingPunct="1"/>
            <a:r>
              <a:rPr kumimoji="0" lang="da-DK" smtClean="0"/>
              <a:t>Andet niveau</a:t>
            </a:r>
          </a:p>
          <a:p>
            <a:pPr lvl="2" eaLnBrk="1" latinLnBrk="0" hangingPunct="1"/>
            <a:r>
              <a:rPr kumimoji="0" lang="da-DK" smtClean="0"/>
              <a:t>Tredje niveau</a:t>
            </a:r>
          </a:p>
          <a:p>
            <a:pPr lvl="3" eaLnBrk="1" latinLnBrk="0" hangingPunct="1"/>
            <a:r>
              <a:rPr kumimoji="0" lang="da-DK" smtClean="0"/>
              <a:t>Fjerde niveau</a:t>
            </a:r>
          </a:p>
          <a:p>
            <a:pPr lvl="4" eaLnBrk="1" latinLnBrk="0" hangingPunct="1"/>
            <a:r>
              <a:rPr kumimoji="0" lang="da-DK" smtClean="0"/>
              <a:t>Femte niveau</a:t>
            </a:r>
            <a:endParaRPr kumimoji="0" lang="en-US"/>
          </a:p>
        </p:txBody>
      </p:sp>
      <p:sp>
        <p:nvSpPr>
          <p:cNvPr id="10" name="Pladsholder til dato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ACE7AD-0056-4783-852A-DFC918828FD6}" type="datetimeFigureOut">
              <a:rPr lang="da-DK" smtClean="0"/>
              <a:t>06-05-2015</a:t>
            </a:fld>
            <a:endParaRPr lang="da-DK"/>
          </a:p>
        </p:txBody>
      </p:sp>
      <p:sp>
        <p:nvSpPr>
          <p:cNvPr id="22" name="Pladsholder til sidefod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18" name="Pladsholder til diasnumm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EC824F-71B4-4B4B-BCF6-086565FAD98B}" type="slidenum">
              <a:rPr lang="da-DK" smtClean="0"/>
              <a:t>‹nr.›</a:t>
            </a:fld>
            <a:endParaRPr lang="da-DK"/>
          </a:p>
        </p:txBody>
      </p:sp>
      <p:grpSp>
        <p:nvGrpSpPr>
          <p:cNvPr id="2" name="Grup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Kombinationstegning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Kombinationstegning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nfoshare.dk/spin14/" TargetMode="External"/><Relationship Id="rId2" Type="http://schemas.openxmlformats.org/officeDocument/2006/relationships/hyperlink" Target="http://195.215.202.233/DotNetNuke/default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foshare.dk/spin15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SPIN 2015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smtClean="0"/>
              <a:t>2013 data</a:t>
            </a:r>
          </a:p>
          <a:p>
            <a:r>
              <a:rPr lang="da-DK" dirty="0" smtClean="0"/>
              <a:t>Ny SPIN</a:t>
            </a:r>
            <a:endParaRPr lang="da-DK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2013 data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2013 data er indlæst for alle eksisterende stoffer</a:t>
            </a:r>
          </a:p>
          <a:p>
            <a:r>
              <a:rPr lang="da-DK" dirty="0" smtClean="0"/>
              <a:t>Data for 475 nye stoffer men gøres først synlige når vi indlæser de nye </a:t>
            </a:r>
            <a:r>
              <a:rPr lang="da-DK" dirty="0" err="1" smtClean="0"/>
              <a:t>cas</a:t>
            </a:r>
            <a:r>
              <a:rPr lang="da-DK" dirty="0" smtClean="0"/>
              <a:t> navne</a:t>
            </a:r>
          </a:p>
          <a:p>
            <a:r>
              <a:rPr lang="da-DK" dirty="0" smtClean="0"/>
              <a:t>Indlæsning afsluttes med dannelse af ny Access version, form. Inden udgangen af maj.</a:t>
            </a:r>
          </a:p>
          <a:p>
            <a:r>
              <a:rPr lang="da-DK" dirty="0" smtClean="0"/>
              <a:t>Forsøg med datakontrol efter inspiration fra Finland.</a:t>
            </a:r>
            <a:endParaRPr lang="da-DK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Ny SPIN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Ny hjemmeside</a:t>
            </a:r>
          </a:p>
          <a:p>
            <a:r>
              <a:rPr lang="da-DK" dirty="0" smtClean="0"/>
              <a:t>Databasekonvertering</a:t>
            </a:r>
          </a:p>
          <a:p>
            <a:r>
              <a:rPr lang="da-DK" dirty="0" smtClean="0"/>
              <a:t>Opdateringsfunktioner</a:t>
            </a:r>
          </a:p>
          <a:p>
            <a:r>
              <a:rPr lang="da-DK" dirty="0" smtClean="0"/>
              <a:t>Online vedligehold af guide</a:t>
            </a:r>
          </a:p>
          <a:p>
            <a:r>
              <a:rPr lang="da-DK" dirty="0" smtClean="0"/>
              <a:t>Ny driftsform (virtuel maskine – enklere flytning)</a:t>
            </a:r>
          </a:p>
          <a:p>
            <a:r>
              <a:rPr lang="da-DK" dirty="0" smtClean="0"/>
              <a:t>Ny Access udgave</a:t>
            </a:r>
          </a:p>
          <a:p>
            <a:r>
              <a:rPr lang="da-DK" dirty="0" err="1" smtClean="0"/>
              <a:t>Usability</a:t>
            </a:r>
            <a:r>
              <a:rPr lang="da-DK" dirty="0" smtClean="0"/>
              <a:t> tests</a:t>
            </a:r>
          </a:p>
          <a:p>
            <a:r>
              <a:rPr lang="da-DK" dirty="0" smtClean="0"/>
              <a:t>Tidsplan</a:t>
            </a:r>
            <a:endParaRPr lang="da-DK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Ny SPIN hjemmeside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3 forslag:</a:t>
            </a:r>
          </a:p>
          <a:p>
            <a:pPr lvl="1"/>
            <a:r>
              <a:rPr lang="da-DK" dirty="0" smtClean="0">
                <a:hlinkClick r:id="rId2"/>
              </a:rPr>
              <a:t>Den kendte</a:t>
            </a:r>
            <a:endParaRPr lang="da-DK" dirty="0" smtClean="0"/>
          </a:p>
          <a:p>
            <a:pPr lvl="1"/>
            <a:r>
              <a:rPr lang="da-DK" dirty="0" smtClean="0">
                <a:hlinkClick r:id="rId3"/>
              </a:rPr>
              <a:t>Den blå</a:t>
            </a:r>
            <a:endParaRPr lang="da-DK" dirty="0" smtClean="0"/>
          </a:p>
          <a:p>
            <a:pPr lvl="1"/>
            <a:r>
              <a:rPr lang="da-DK" dirty="0" err="1" smtClean="0">
                <a:hlinkClick r:id="rId4"/>
              </a:rPr>
              <a:t>Metrostyle</a:t>
            </a:r>
            <a:endParaRPr lang="da-DK" dirty="0" smtClean="0"/>
          </a:p>
          <a:p>
            <a:r>
              <a:rPr lang="da-DK" sz="2400" dirty="0" smtClean="0"/>
              <a:t>De nye udgaver kan benytte direkte redigering i MS Word</a:t>
            </a:r>
          </a:p>
          <a:p>
            <a:r>
              <a:rPr lang="da-DK" dirty="0" smtClean="0"/>
              <a:t>Kommentarer </a:t>
            </a:r>
            <a:r>
              <a:rPr lang="da-DK" sz="2800" dirty="0" smtClean="0"/>
              <a:t>(hvilken skal vi arbejde videre med)</a:t>
            </a:r>
            <a:endParaRPr lang="da-DK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Ny SPIN: Opdateringsfunktioner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Indlæsning af nye data</a:t>
            </a:r>
          </a:p>
          <a:p>
            <a:pPr lvl="1"/>
            <a:r>
              <a:rPr lang="da-DK" dirty="0" smtClean="0"/>
              <a:t>Bruger </a:t>
            </a:r>
            <a:r>
              <a:rPr lang="da-DK" dirty="0" err="1" smtClean="0"/>
              <a:t>login</a:t>
            </a:r>
            <a:endParaRPr lang="da-DK" dirty="0" smtClean="0"/>
          </a:p>
          <a:p>
            <a:pPr lvl="1"/>
            <a:r>
              <a:rPr lang="da-DK" dirty="0" smtClean="0"/>
              <a:t>Fortryd funktion</a:t>
            </a:r>
          </a:p>
          <a:p>
            <a:pPr lvl="1"/>
            <a:r>
              <a:rPr lang="da-DK" dirty="0" smtClean="0"/>
              <a:t>Kontrolfunktion</a:t>
            </a:r>
          </a:p>
          <a:p>
            <a:r>
              <a:rPr lang="da-DK" dirty="0" smtClean="0"/>
              <a:t>Opdatering af guide</a:t>
            </a:r>
          </a:p>
          <a:p>
            <a:pPr lvl="1"/>
            <a:r>
              <a:rPr lang="da-DK" dirty="0" smtClean="0"/>
              <a:t>Ved direkte redigering i Word</a:t>
            </a:r>
          </a:p>
          <a:p>
            <a:pPr lvl="1"/>
            <a:r>
              <a:rPr lang="da-DK" dirty="0" smtClean="0"/>
              <a:t>(Særlig bruger </a:t>
            </a:r>
            <a:r>
              <a:rPr lang="da-DK" dirty="0" err="1" smtClean="0"/>
              <a:t>login</a:t>
            </a:r>
            <a:r>
              <a:rPr lang="da-DK" dirty="0" smtClean="0"/>
              <a:t>?)</a:t>
            </a:r>
            <a:endParaRPr lang="da-DK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Usability</a:t>
            </a:r>
            <a:r>
              <a:rPr lang="da-DK" dirty="0" smtClean="0"/>
              <a:t> test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Testgrupper:</a:t>
            </a:r>
          </a:p>
          <a:p>
            <a:pPr lvl="1"/>
            <a:r>
              <a:rPr lang="da-DK" dirty="0" smtClean="0"/>
              <a:t>Test ved almindelige brugere</a:t>
            </a:r>
          </a:p>
          <a:p>
            <a:pPr lvl="1"/>
            <a:r>
              <a:rPr lang="da-DK" dirty="0" smtClean="0"/>
              <a:t>Test ved fagfolk</a:t>
            </a:r>
          </a:p>
          <a:p>
            <a:pPr lvl="1"/>
            <a:r>
              <a:rPr lang="da-DK" dirty="0" smtClean="0"/>
              <a:t>Test ved dataleverandører</a:t>
            </a:r>
          </a:p>
          <a:p>
            <a:r>
              <a:rPr lang="da-DK" dirty="0" smtClean="0"/>
              <a:t>Testområder</a:t>
            </a:r>
          </a:p>
          <a:p>
            <a:pPr lvl="1"/>
            <a:r>
              <a:rPr lang="da-DK" dirty="0" smtClean="0"/>
              <a:t>Hjemmesiden (opdatering)</a:t>
            </a:r>
          </a:p>
          <a:p>
            <a:pPr lvl="1"/>
            <a:r>
              <a:rPr lang="da-DK" dirty="0" smtClean="0"/>
              <a:t>Opdateringsfunktioner</a:t>
            </a:r>
          </a:p>
          <a:p>
            <a:pPr lvl="1"/>
            <a:r>
              <a:rPr lang="da-DK" dirty="0" smtClean="0"/>
              <a:t>Guidevedligehold</a:t>
            </a:r>
          </a:p>
          <a:p>
            <a:pPr lvl="1"/>
            <a:r>
              <a:rPr lang="da-DK" dirty="0" smtClean="0"/>
              <a:t>Database benyttelse</a:t>
            </a:r>
          </a:p>
          <a:p>
            <a:pPr lvl="1"/>
            <a:endParaRPr lang="da-DK" dirty="0" smtClean="0"/>
          </a:p>
          <a:p>
            <a:endParaRPr lang="da-DK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Tidsplan (forslag)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a-DK" dirty="0" smtClean="0"/>
              <a:t>Test af opdatering af hjemmesiden: (NPG)</a:t>
            </a:r>
          </a:p>
          <a:p>
            <a:pPr lvl="1"/>
            <a:r>
              <a:rPr lang="da-DK" dirty="0" smtClean="0"/>
              <a:t>24.5 – 15.6</a:t>
            </a:r>
            <a:endParaRPr lang="da-DK" dirty="0" smtClean="0"/>
          </a:p>
          <a:p>
            <a:r>
              <a:rPr lang="da-DK" dirty="0" smtClean="0"/>
              <a:t>Guidevedligehold: (NPG?)</a:t>
            </a:r>
          </a:p>
          <a:p>
            <a:pPr lvl="1"/>
            <a:r>
              <a:rPr lang="da-DK" dirty="0" smtClean="0"/>
              <a:t>12.6 – 20.6</a:t>
            </a:r>
            <a:endParaRPr lang="da-DK" dirty="0" smtClean="0"/>
          </a:p>
          <a:p>
            <a:r>
              <a:rPr lang="da-DK" dirty="0" smtClean="0"/>
              <a:t>Database benyttelse: gruppe af frivillige fagfolk + gruppe af alm. </a:t>
            </a:r>
            <a:r>
              <a:rPr lang="da-DK" dirty="0"/>
              <a:t>b</a:t>
            </a:r>
            <a:r>
              <a:rPr lang="da-DK" dirty="0" smtClean="0"/>
              <a:t>rugere.</a:t>
            </a:r>
          </a:p>
          <a:p>
            <a:pPr lvl="1"/>
            <a:r>
              <a:rPr lang="da-DK" dirty="0" smtClean="0"/>
              <a:t>15.8 – 10.9</a:t>
            </a:r>
            <a:endParaRPr lang="da-DK" dirty="0" smtClean="0"/>
          </a:p>
          <a:p>
            <a:r>
              <a:rPr lang="da-DK" dirty="0" smtClean="0"/>
              <a:t>Opdateringsfunktioner: (NPG?)</a:t>
            </a:r>
          </a:p>
          <a:p>
            <a:pPr lvl="1"/>
            <a:r>
              <a:rPr lang="da-DK" dirty="0" smtClean="0"/>
              <a:t>25.9 – 15.10 (i kopi-system)</a:t>
            </a:r>
          </a:p>
          <a:p>
            <a:r>
              <a:rPr lang="da-DK" sz="2400" dirty="0" smtClean="0"/>
              <a:t>(Alle dele testes selvfølgelig først internt af </a:t>
            </a:r>
            <a:r>
              <a:rPr lang="da-DK" sz="2400" dirty="0" err="1" smtClean="0"/>
              <a:t>InfoShare</a:t>
            </a:r>
            <a:r>
              <a:rPr lang="da-DK" sz="2400" dirty="0" smtClean="0"/>
              <a:t>)</a:t>
            </a:r>
          </a:p>
          <a:p>
            <a:endParaRPr lang="da-DK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løb">
  <a:themeElements>
    <a:clrScheme name="Forløb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orløb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rløb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</TotalTime>
  <Words>223</Words>
  <Application>Microsoft Office PowerPoint</Application>
  <PresentationFormat>Skærmshow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7</vt:i4>
      </vt:variant>
    </vt:vector>
  </HeadingPairs>
  <TitlesOfParts>
    <vt:vector size="8" baseType="lpstr">
      <vt:lpstr>Forløb</vt:lpstr>
      <vt:lpstr>SPIN 2015</vt:lpstr>
      <vt:lpstr>2013 data</vt:lpstr>
      <vt:lpstr>Ny SPIN</vt:lpstr>
      <vt:lpstr>Ny SPIN hjemmeside</vt:lpstr>
      <vt:lpstr>Ny SPIN: Opdateringsfunktioner</vt:lpstr>
      <vt:lpstr>Usability test</vt:lpstr>
      <vt:lpstr>Tidsplan (forslag)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SPIN 2015</dc:title>
  <dc:creator>supervisor</dc:creator>
  <cp:lastModifiedBy>supervisor</cp:lastModifiedBy>
  <cp:revision>5</cp:revision>
  <dcterms:created xsi:type="dcterms:W3CDTF">2015-05-06T21:00:14Z</dcterms:created>
  <dcterms:modified xsi:type="dcterms:W3CDTF">2015-05-06T21:39:07Z</dcterms:modified>
</cp:coreProperties>
</file>